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9419" autoAdjust="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D3E65-520B-4465-ACD1-403642C8493B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9F792-F814-4A85-A4A3-545E140EE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6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DB804-8741-46C7-B3B9-8A91C79FACC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85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DB804-8741-46C7-B3B9-8A91C79FACC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66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DB804-8741-46C7-B3B9-8A91C79FACC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2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Presenter/s, job title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93804"/>
            <a:ext cx="3334519" cy="1045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5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6504"/>
          </a:xfrm>
        </p:spPr>
        <p:txBody>
          <a:bodyPr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714375" indent="0">
              <a:buNone/>
              <a:defRPr/>
            </a:lvl3pPr>
            <a:lvl4pPr marL="1076325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48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7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4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699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7C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8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4022" y="365126"/>
            <a:ext cx="7951328" cy="1325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2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9841" y="963282"/>
            <a:ext cx="2949178" cy="1012526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85174"/>
            <a:ext cx="2949178" cy="3783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3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9841" y="982420"/>
            <a:ext cx="2949178" cy="1057532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40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53540"/>
            <a:ext cx="2949178" cy="3715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6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7" y="5913898"/>
            <a:ext cx="2260095" cy="708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9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4975"/>
            <a:ext cx="7772400" cy="1834987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rgbClr val="0077C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Any questions?/ thank you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Your contact email address/ celcis@strath.ac.uk</a:t>
            </a:r>
          </a:p>
          <a:p>
            <a:r>
              <a:rPr lang="en-US" dirty="0" smtClean="0"/>
              <a:t>#Any event hashtags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93804"/>
            <a:ext cx="3334519" cy="104546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580413" y="6324212"/>
            <a:ext cx="2119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@CELCIStweets</a:t>
            </a:r>
            <a:endParaRPr lang="en-GB" sz="16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925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4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70" r:id="rId7"/>
    <p:sldLayoutId id="2147483669" r:id="rId8"/>
    <p:sldLayoutId id="2147483663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787381"/>
            <a:ext cx="77724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 smtClean="0"/>
              <a:t>Legal advice in permanence planning</a:t>
            </a:r>
            <a:endParaRPr lang="en-GB" sz="6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4174981"/>
            <a:ext cx="6858000" cy="165576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Kirsty Doull, Permanence Consultant</a:t>
            </a:r>
          </a:p>
          <a:p>
            <a:pPr algn="ctr"/>
            <a:r>
              <a:rPr lang="en-GB" b="1" dirty="0" smtClean="0"/>
              <a:t>CELCIS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26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Discussion Points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What do different local authorities do now – at what point in the process do they get legal advice?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What do we feel is the best time to get legal advice?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What are the challenges in getting legal advice “too early” or “too late”?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How formal/informal are relationships between Social Work and Legal?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Any other comments or questions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06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Discussion Points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What do different local authorities do now – at what point in the process do they get legal advice?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What do we feel is the best time to get legal advice?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What are the challenges in getting legal advice “too early” or “too late”?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How formal/informal are relationships between Social Work and Legal?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Any other comments or questions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832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Before or after permanence recommendation?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Most of the PACE areas get legal advice AFTER permanence recommendation has been made </a:t>
            </a:r>
          </a:p>
          <a:p>
            <a:r>
              <a:rPr lang="en-GB" sz="2000" dirty="0" smtClean="0"/>
              <a:t>A small number get advice BEFORE permanence recommendation </a:t>
            </a:r>
          </a:p>
          <a:p>
            <a:r>
              <a:rPr lang="en-GB" sz="2000" dirty="0" smtClean="0"/>
              <a:t>A small number feel they can get legal advice “at any time”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00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Process Map – Most Common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51520" y="2204864"/>
            <a:ext cx="2232248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LAC Review that makes a recommendation for permanence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312" y="2199460"/>
            <a:ext cx="158417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Ratifying LAC Review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2201955"/>
            <a:ext cx="2592288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Legal Advice: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Permanence Planning Meeting (PPM) or Legal Advice Meeting (LAM)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579706" y="2893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6323758" y="28716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we know about early legal advice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Ensures that Social Work have benefit of legal advice on permanence plan for a child BEFORE asking a LAC Review to endorse that recommendation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Negates the need for further assessment/further exploration (i.e. kinship carers) further down the process when discussions with family about permanence away from home have already begun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Ensures all options may be ruled out – with evidence – at an earlier stage = more robust case for court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Well evidenced plans = getting to court quicker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63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Referral Form Test of Change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Legal advice before LAC Review that makes a permanence recommendation (Substantive LAC Review)</a:t>
            </a:r>
          </a:p>
          <a:p>
            <a:r>
              <a:rPr lang="en-GB" sz="2000" dirty="0" smtClean="0"/>
              <a:t>36% of LAC Reviews were being cancelled due to legal advice not being available before the Sub LAC Review</a:t>
            </a:r>
          </a:p>
          <a:p>
            <a:r>
              <a:rPr lang="en-GB" sz="2000" dirty="0" smtClean="0"/>
              <a:t>Reason in most cases: Legal did not have enough time to look at reports from Social Work and give advice </a:t>
            </a:r>
          </a:p>
          <a:p>
            <a:r>
              <a:rPr lang="en-GB" sz="2000" dirty="0" smtClean="0"/>
              <a:t>Test of change: Referral Form that asked some key questions to focus on the specifics of what advice is required and a checklist of necessary reports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328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 so far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479" y="1409989"/>
            <a:ext cx="72890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 so far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3474" y="1690689"/>
            <a:ext cx="5877053" cy="37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 so far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484784"/>
            <a:ext cx="5840474" cy="37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CIS regular template" id="{D65A79F3-48D6-4C39-B6AF-996E86D755E0}" vid="{021EFC97-13FB-4F9A-AEEC-A1C2B12063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CELCIS regular template</Template>
  <TotalTime>4</TotalTime>
  <Words>408</Words>
  <Application>Microsoft Office PowerPoint</Application>
  <PresentationFormat>On-screen Show (4:3)</PresentationFormat>
  <Paragraphs>40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Legal advice in permanence planning</vt:lpstr>
      <vt:lpstr>Discussion Points</vt:lpstr>
      <vt:lpstr>Before or after permanence recommendation?</vt:lpstr>
      <vt:lpstr>Process Map – Most Common</vt:lpstr>
      <vt:lpstr>What we know about early legal advice</vt:lpstr>
      <vt:lpstr>Referral Form Test of Change</vt:lpstr>
      <vt:lpstr>Results so far</vt:lpstr>
      <vt:lpstr>Results so far</vt:lpstr>
      <vt:lpstr>Results so far</vt:lpstr>
      <vt:lpstr>Discussion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advice in permanence planning</dc:title>
  <dc:creator>Penny Scott</dc:creator>
  <cp:lastModifiedBy>Penny Scott</cp:lastModifiedBy>
  <cp:revision>2</cp:revision>
  <dcterms:created xsi:type="dcterms:W3CDTF">2020-11-10T15:18:29Z</dcterms:created>
  <dcterms:modified xsi:type="dcterms:W3CDTF">2020-11-10T15:24:23Z</dcterms:modified>
</cp:coreProperties>
</file>